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906000"/>
  <p:notesSz cx="68056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>
        <p15:guide id="1" orient="horz" pos="3130">
          <p15:clr>
            <a:srgbClr val="000000"/>
          </p15:clr>
        </p15:guide>
        <p15:guide id="2" pos="2143">
          <p15:clr>
            <a:srgbClr val="000000"/>
          </p15:clr>
        </p15:guide>
      </p15:notesGuideLst>
    </p:ext>
    <p:ext uri="GoogleSlidesCustomDataVersion2">
      <go:slidesCustomData xmlns:go="http://customooxmlschemas.google.com/" r:id="rId39" roundtripDataSignature="AMtx7mjjq0osA62dthliQd+4wWCNeCPi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B1C1A5-24C6-403F-9553-9B305BFF0CC0}">
  <a:tblStyle styleId="{B0B1C1A5-24C6-403F-9553-9B305BFF0C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0" orient="horz"/>
        <p:guide pos="214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3f3f986ab_0_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253f3f986ab_0_1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40807c8ce_0_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2540807c8ce_0_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40807c8ce_0_1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2540807c8ce_0_1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40807c8ce_0_2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540807c8ce_0_2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40807c8ce_0_2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2540807c8ce_0_2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40807c8ce_0_2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540807c8ce_0_2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0807c8ce_0_3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540807c8ce_0_3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40807c8ce_0_3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540807c8ce_0_3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40807c8ce_0_4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540807c8ce_0_4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40807c8ce_0_4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540807c8ce_0_4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038a5161ea_1_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g1038a5161ea_1_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40807c8ce_0_4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540807c8ce_0_4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40807c8ce_0_5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540807c8ce_0_5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40807c8ce_0_5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540807c8ce_0_5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40807c8ce_0_6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540807c8ce_0_6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f3f986ab_0_6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253f3f986ab_0_6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40807c8ce_0_6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540807c8ce_0_6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40807c8ce_0_1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540807c8ce_0_1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0807c8ce_0_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540807c8ce_0_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40807c8ce_0_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540807c8ce_0_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3f3f986ab_0_4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53f3f986ab_0_4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4f6a81831_0_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g134f6a81831_0_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3f3f986ab_0_5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253f3f986ab_0_57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3f3f986ab_0_6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53f3f986ab_0_61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f3f986ab_0_6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53f3f986ab_0_6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4f6a81831_0_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g134f6a81831_0_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4f6a81831_0_1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g134f6a81831_0_10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34f6a81831_0_1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134f6a81831_0_15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3f3f986ab_0_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253f3f986ab_0_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3f3f986ab_0_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253f3f986ab_0_9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3f3f986ab_0_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253f3f986ab_0_14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"/>
          <p:cNvSpPr txBox="1"/>
          <p:nvPr/>
        </p:nvSpPr>
        <p:spPr>
          <a:xfrm>
            <a:off x="3901479" y="182738"/>
            <a:ext cx="5754150" cy="43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UI구현</a:t>
            </a:r>
            <a:endParaRPr b="1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6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/>
          <p:nvPr/>
        </p:nvSpPr>
        <p:spPr>
          <a:xfrm>
            <a:off x="1984257" y="2051780"/>
            <a:ext cx="6161386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4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UI구현화면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j-2-01" id="25" name="Google Shape;2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5372" y="2698105"/>
            <a:ext cx="7478810" cy="4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 txBox="1"/>
          <p:nvPr/>
        </p:nvSpPr>
        <p:spPr>
          <a:xfrm>
            <a:off x="1465275" y="4481175"/>
            <a:ext cx="71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김민선  김진아</a:t>
            </a:r>
            <a: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김현준</a:t>
            </a:r>
            <a: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유정  정수영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g253f3f986ab_0_1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검색어가 포함된 상품 리스트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0" name="Google Shape;80;g253f3f986a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825" y="1543325"/>
            <a:ext cx="7583923" cy="47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g2540807c8ce_0_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" name="Google Shape;86;g2540807c8c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13" y="1445525"/>
            <a:ext cx="7966776" cy="49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g2540807c8ce_0_1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2" name="Google Shape;92;g2540807c8c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825" y="1545900"/>
            <a:ext cx="7608350" cy="4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g2540807c8ce_0_2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아이디찾기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아이디찾기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8" name="Google Shape;98;g2540807c8c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88" y="1579800"/>
            <a:ext cx="7543824" cy="47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g2540807c8ce_0_2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4" name="Google Shape;104;g2540807c8c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38" y="1418875"/>
            <a:ext cx="7965725" cy="49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g2540807c8ce_0_2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주문목록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0" name="Google Shape;110;g2540807c8c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613" y="1516125"/>
            <a:ext cx="7652774" cy="4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g2540807c8ce_0_3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내가 쓴 글 - 커뮤니티내역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6" name="Google Shape;116;g2540807c8c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1459101"/>
            <a:ext cx="7832602" cy="48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g2540807c8ce_0_3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내가 쓴 글 - 리뷰관리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2" name="Google Shape;122;g2540807c8c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50" y="1473400"/>
            <a:ext cx="7795848" cy="48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Google Shape;127;g2540807c8ce_0_4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내가 쓴 글 - Q&amp;A내역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8" name="Google Shape;128;g2540807c8c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12" y="1462050"/>
            <a:ext cx="7777949" cy="48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g2540807c8ce_0_4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회원정보수정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4" name="Google Shape;134;g2540807c8c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50" y="1481200"/>
            <a:ext cx="7744526" cy="48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31;g1038a5161ea_1_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2" name="Google Shape;32;g1038a5161e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64" y="1463176"/>
            <a:ext cx="7832698" cy="48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g2540807c8ce_0_4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회원탈퇴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0" name="Google Shape;140;g2540807c8ce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00" y="1485675"/>
            <a:ext cx="7590202" cy="47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2540807c8ce_0_5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6" name="Google Shape;146;g2540807c8c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25" y="1365651"/>
            <a:ext cx="5354299" cy="33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540807c8ce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937" y="3081700"/>
            <a:ext cx="5462549" cy="34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g2540807c8ce_0_5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주문결제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주문결제(카카오페이,무통장입금)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3" name="Google Shape;153;g2540807c8ce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38" y="1448475"/>
            <a:ext cx="7528123" cy="47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540807c8ce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600" y="2030700"/>
            <a:ext cx="2025700" cy="22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540807c8ce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950" y="4009275"/>
            <a:ext cx="2833950" cy="21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g2540807c8ce_0_6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이용약관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이용약관 공지 모달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1" name="Google Shape;161;g2540807c8c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450" y="1591875"/>
            <a:ext cx="7420301" cy="46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g253f3f986ab_0_6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 메뉴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7" name="Google Shape;167;g253f3f986ab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75" y="1437175"/>
            <a:ext cx="1170350" cy="49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53f3f986a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1" y="1437175"/>
            <a:ext cx="1170350" cy="493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g2540807c8ce_0_6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전체회원 주문목록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74" name="Google Shape;174;g2540807c8ce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50" y="1487376"/>
            <a:ext cx="8126674" cy="48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g2540807c8ce_0_1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쇼핑몰 전체 매출정보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80" name="Google Shape;180;g2540807c8c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452" y="1475300"/>
            <a:ext cx="5775101" cy="48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g2540807c8ce_0_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상품관리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86" name="Google Shape;186;g2540807c8c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38" y="1475326"/>
            <a:ext cx="8072299" cy="48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g2540807c8ce_0_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리뷰관리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2" name="Google Shape;192;g2540807c8c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725" y="1483750"/>
            <a:ext cx="8162424" cy="4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g253f3f986ab_0_4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8" name="Google Shape;198;g253f3f986ab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750" y="1537700"/>
            <a:ext cx="7895174" cy="47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Google Shape;37;g134f6a81831_0_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전체상품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전체상품 리스트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8" name="Google Shape;38;g134f6a818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25" y="1584300"/>
            <a:ext cx="7476802" cy="46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g253f3f986ab_0_57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문의내역 관리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04" name="Google Shape;204;g253f3f986ab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25" y="1554776"/>
            <a:ext cx="7952573" cy="47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g253f3f986ab_0_61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0" name="Google Shape;210;g253f3f986a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50" y="1509575"/>
            <a:ext cx="8027827" cy="48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g253f3f986ab_0_6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입점 신청서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구글폼 - 상품입점 신청서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6" name="Google Shape;216;g253f3f986ab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513" y="1496850"/>
            <a:ext cx="7974552" cy="47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oogle Shape;43;g134f6a81831_0_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종류별 상품 카테고리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종류별 상품 카테고리(탁주, 약.청주, 과실주, 증류주)와 검색필터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4" name="Google Shape;44;g134f6a8183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50" y="1546400"/>
            <a:ext cx="7459099" cy="46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oogle Shape;49;g134f6a81831_0_10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지역별 상품 카테고리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지역별 상품 카테고리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0" name="Google Shape;50;g134f6a8183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88" y="1506425"/>
            <a:ext cx="7762800" cy="48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oogle Shape;55;g134f6a81831_0_15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커뮤니티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커뮤니티 게시판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6" name="Google Shape;56;g134f6a8183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75" y="1505775"/>
            <a:ext cx="7661424" cy="47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g253f3f986ab_0_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 목록 배너로 표시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2" name="Google Shape;62;g253f3f986a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38" y="1603675"/>
            <a:ext cx="7500701" cy="46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g253f3f986ab_0_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게시판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8" name="Google Shape;68;g253f3f986a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74" y="1512950"/>
            <a:ext cx="7746226" cy="48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Google Shape;73;g253f3f986ab_0_14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{B0B1C1A5-24C6-403F-9553-9B305BFF0CC0}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Q&amp;A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Q&amp;A 문의등록 게시판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4" name="Google Shape;74;g253f3f986a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75" y="1438525"/>
            <a:ext cx="8091624" cy="50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2014-06-30T02:21:22Z</dcterms:created>
  <dc:creator>Registered User</dc:creator>
</cp:coreProperties>
</file>